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90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06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517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5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55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9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90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73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293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05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81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DCE3C-0E74-DE41-883E-2A9F6E5C924A}" type="datetimeFigureOut">
              <a:rPr lang="es-ES" smtClean="0"/>
              <a:t>15/05/13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B8256-C71C-AF49-80D8-5ED0AF99968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61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Agrupar 101"/>
          <p:cNvGrpSpPr/>
          <p:nvPr/>
        </p:nvGrpSpPr>
        <p:grpSpPr>
          <a:xfrm>
            <a:off x="279647" y="766489"/>
            <a:ext cx="5299969" cy="4462787"/>
            <a:chOff x="502927" y="766489"/>
            <a:chExt cx="5299969" cy="4462787"/>
          </a:xfrm>
        </p:grpSpPr>
        <p:grpSp>
          <p:nvGrpSpPr>
            <p:cNvPr id="89" name="Agrupar 88"/>
            <p:cNvGrpSpPr/>
            <p:nvPr/>
          </p:nvGrpSpPr>
          <p:grpSpPr>
            <a:xfrm>
              <a:off x="502927" y="766489"/>
              <a:ext cx="4518107" cy="4462787"/>
              <a:chOff x="1952591" y="766489"/>
              <a:chExt cx="4518107" cy="4462787"/>
            </a:xfrm>
          </p:grpSpPr>
          <p:sp>
            <p:nvSpPr>
              <p:cNvPr id="4" name="Rectángulo 3"/>
              <p:cNvSpPr/>
              <p:nvPr/>
            </p:nvSpPr>
            <p:spPr>
              <a:xfrm>
                <a:off x="2358391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" name="Rectángulo 4"/>
              <p:cNvSpPr/>
              <p:nvPr/>
            </p:nvSpPr>
            <p:spPr>
              <a:xfrm>
                <a:off x="2777041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" name="Rectángulo 5"/>
              <p:cNvSpPr/>
              <p:nvPr/>
            </p:nvSpPr>
            <p:spPr>
              <a:xfrm>
                <a:off x="3194586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3599281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Rectángulo 7"/>
              <p:cNvSpPr/>
              <p:nvPr/>
            </p:nvSpPr>
            <p:spPr>
              <a:xfrm>
                <a:off x="4016828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Rectángulo 8"/>
              <p:cNvSpPr/>
              <p:nvPr/>
            </p:nvSpPr>
            <p:spPr>
              <a:xfrm>
                <a:off x="4435478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4853023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5257718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Rectángulo 11"/>
              <p:cNvSpPr/>
              <p:nvPr/>
            </p:nvSpPr>
            <p:spPr>
              <a:xfrm>
                <a:off x="5662413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" name="Rectángulo 12"/>
              <p:cNvSpPr/>
              <p:nvPr/>
            </p:nvSpPr>
            <p:spPr>
              <a:xfrm>
                <a:off x="2358391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" name="Rectángulo 13"/>
              <p:cNvSpPr/>
              <p:nvPr/>
            </p:nvSpPr>
            <p:spPr>
              <a:xfrm>
                <a:off x="2777041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" name="Rectángulo 14"/>
              <p:cNvSpPr/>
              <p:nvPr/>
            </p:nvSpPr>
            <p:spPr>
              <a:xfrm>
                <a:off x="3194586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Rectángulo 15"/>
              <p:cNvSpPr/>
              <p:nvPr/>
            </p:nvSpPr>
            <p:spPr>
              <a:xfrm>
                <a:off x="3599281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ángulo 16"/>
              <p:cNvSpPr/>
              <p:nvPr/>
            </p:nvSpPr>
            <p:spPr>
              <a:xfrm>
                <a:off x="4016828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" name="Rectángulo 17"/>
              <p:cNvSpPr/>
              <p:nvPr/>
            </p:nvSpPr>
            <p:spPr>
              <a:xfrm>
                <a:off x="4435478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Rectángulo 18"/>
              <p:cNvSpPr/>
              <p:nvPr/>
            </p:nvSpPr>
            <p:spPr>
              <a:xfrm>
                <a:off x="4853023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" name="Rectángulo 19"/>
              <p:cNvSpPr/>
              <p:nvPr/>
            </p:nvSpPr>
            <p:spPr>
              <a:xfrm>
                <a:off x="5257718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" name="Rectángulo 20"/>
              <p:cNvSpPr/>
              <p:nvPr/>
            </p:nvSpPr>
            <p:spPr>
              <a:xfrm>
                <a:off x="5662413" y="157711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" name="Rectángulo 21"/>
              <p:cNvSpPr/>
              <p:nvPr/>
            </p:nvSpPr>
            <p:spPr>
              <a:xfrm>
                <a:off x="2358391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" name="Rectángulo 22"/>
              <p:cNvSpPr/>
              <p:nvPr/>
            </p:nvSpPr>
            <p:spPr>
              <a:xfrm>
                <a:off x="2777041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" name="Rectángulo 23"/>
              <p:cNvSpPr/>
              <p:nvPr/>
            </p:nvSpPr>
            <p:spPr>
              <a:xfrm>
                <a:off x="3194586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" name="Rectángulo 24"/>
              <p:cNvSpPr/>
              <p:nvPr/>
            </p:nvSpPr>
            <p:spPr>
              <a:xfrm>
                <a:off x="3599281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Rectángulo 25"/>
              <p:cNvSpPr/>
              <p:nvPr/>
            </p:nvSpPr>
            <p:spPr>
              <a:xfrm>
                <a:off x="4016828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7" name="Rectángulo 26"/>
              <p:cNvSpPr/>
              <p:nvPr/>
            </p:nvSpPr>
            <p:spPr>
              <a:xfrm>
                <a:off x="4435478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4853023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" name="Rectángulo 28"/>
              <p:cNvSpPr/>
              <p:nvPr/>
            </p:nvSpPr>
            <p:spPr>
              <a:xfrm>
                <a:off x="5257718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" name="Rectángulo 29"/>
              <p:cNvSpPr/>
              <p:nvPr/>
            </p:nvSpPr>
            <p:spPr>
              <a:xfrm>
                <a:off x="5662413" y="198073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" name="Rectángulo 30"/>
              <p:cNvSpPr/>
              <p:nvPr/>
            </p:nvSpPr>
            <p:spPr>
              <a:xfrm>
                <a:off x="2358391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" name="Rectángulo 31"/>
              <p:cNvSpPr/>
              <p:nvPr/>
            </p:nvSpPr>
            <p:spPr>
              <a:xfrm>
                <a:off x="2777041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" name="Rectángulo 32"/>
              <p:cNvSpPr/>
              <p:nvPr/>
            </p:nvSpPr>
            <p:spPr>
              <a:xfrm>
                <a:off x="3194586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4" name="Rectángulo 33"/>
              <p:cNvSpPr/>
              <p:nvPr/>
            </p:nvSpPr>
            <p:spPr>
              <a:xfrm>
                <a:off x="3599281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5" name="Rectángulo 34"/>
              <p:cNvSpPr/>
              <p:nvPr/>
            </p:nvSpPr>
            <p:spPr>
              <a:xfrm>
                <a:off x="4016828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6" name="Rectángulo 35"/>
              <p:cNvSpPr/>
              <p:nvPr/>
            </p:nvSpPr>
            <p:spPr>
              <a:xfrm>
                <a:off x="4435478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" name="Rectángulo 36"/>
              <p:cNvSpPr/>
              <p:nvPr/>
            </p:nvSpPr>
            <p:spPr>
              <a:xfrm>
                <a:off x="4853023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Rectángulo 37"/>
              <p:cNvSpPr/>
              <p:nvPr/>
            </p:nvSpPr>
            <p:spPr>
              <a:xfrm>
                <a:off x="5257718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Rectángulo 38"/>
              <p:cNvSpPr/>
              <p:nvPr/>
            </p:nvSpPr>
            <p:spPr>
              <a:xfrm>
                <a:off x="5662413" y="238547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ángulo 39"/>
              <p:cNvSpPr/>
              <p:nvPr/>
            </p:nvSpPr>
            <p:spPr>
              <a:xfrm>
                <a:off x="2358391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Rectángulo 40"/>
              <p:cNvSpPr/>
              <p:nvPr/>
            </p:nvSpPr>
            <p:spPr>
              <a:xfrm>
                <a:off x="2777041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Rectángulo 41"/>
              <p:cNvSpPr/>
              <p:nvPr/>
            </p:nvSpPr>
            <p:spPr>
              <a:xfrm>
                <a:off x="3194586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3" name="Rectángulo 42"/>
              <p:cNvSpPr/>
              <p:nvPr/>
            </p:nvSpPr>
            <p:spPr>
              <a:xfrm>
                <a:off x="3599281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Rectángulo 43"/>
              <p:cNvSpPr/>
              <p:nvPr/>
            </p:nvSpPr>
            <p:spPr>
              <a:xfrm>
                <a:off x="4016828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Rectángulo 44"/>
              <p:cNvSpPr/>
              <p:nvPr/>
            </p:nvSpPr>
            <p:spPr>
              <a:xfrm>
                <a:off x="4435478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45"/>
              <p:cNvSpPr/>
              <p:nvPr/>
            </p:nvSpPr>
            <p:spPr>
              <a:xfrm>
                <a:off x="4853023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46"/>
              <p:cNvSpPr/>
              <p:nvPr/>
            </p:nvSpPr>
            <p:spPr>
              <a:xfrm>
                <a:off x="5257718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47"/>
              <p:cNvSpPr/>
              <p:nvPr/>
            </p:nvSpPr>
            <p:spPr>
              <a:xfrm>
                <a:off x="5662413" y="2789094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48"/>
              <p:cNvSpPr/>
              <p:nvPr/>
            </p:nvSpPr>
            <p:spPr>
              <a:xfrm>
                <a:off x="2358391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49"/>
              <p:cNvSpPr/>
              <p:nvPr/>
            </p:nvSpPr>
            <p:spPr>
              <a:xfrm>
                <a:off x="2777041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50"/>
              <p:cNvSpPr/>
              <p:nvPr/>
            </p:nvSpPr>
            <p:spPr>
              <a:xfrm>
                <a:off x="3194586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51"/>
              <p:cNvSpPr/>
              <p:nvPr/>
            </p:nvSpPr>
            <p:spPr>
              <a:xfrm>
                <a:off x="3599281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3" name="Rectángulo 52"/>
              <p:cNvSpPr/>
              <p:nvPr/>
            </p:nvSpPr>
            <p:spPr>
              <a:xfrm>
                <a:off x="4016828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4" name="Rectángulo 53"/>
              <p:cNvSpPr/>
              <p:nvPr/>
            </p:nvSpPr>
            <p:spPr>
              <a:xfrm>
                <a:off x="4435478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5" name="Rectángulo 54"/>
              <p:cNvSpPr/>
              <p:nvPr/>
            </p:nvSpPr>
            <p:spPr>
              <a:xfrm>
                <a:off x="4853023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6" name="Rectángulo 55"/>
              <p:cNvSpPr/>
              <p:nvPr/>
            </p:nvSpPr>
            <p:spPr>
              <a:xfrm>
                <a:off x="5257718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7" name="Rectángulo 56"/>
              <p:cNvSpPr/>
              <p:nvPr/>
            </p:nvSpPr>
            <p:spPr>
              <a:xfrm>
                <a:off x="5662413" y="319383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8" name="Rectángulo 57"/>
              <p:cNvSpPr/>
              <p:nvPr/>
            </p:nvSpPr>
            <p:spPr>
              <a:xfrm>
                <a:off x="2358391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9" name="Rectángulo 58"/>
              <p:cNvSpPr/>
              <p:nvPr/>
            </p:nvSpPr>
            <p:spPr>
              <a:xfrm>
                <a:off x="2777041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0" name="Rectángulo 59"/>
              <p:cNvSpPr/>
              <p:nvPr/>
            </p:nvSpPr>
            <p:spPr>
              <a:xfrm>
                <a:off x="3194586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1" name="Rectángulo 60"/>
              <p:cNvSpPr/>
              <p:nvPr/>
            </p:nvSpPr>
            <p:spPr>
              <a:xfrm>
                <a:off x="3599281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2" name="Rectángulo 61"/>
              <p:cNvSpPr/>
              <p:nvPr/>
            </p:nvSpPr>
            <p:spPr>
              <a:xfrm>
                <a:off x="4016828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" name="Rectángulo 62"/>
              <p:cNvSpPr/>
              <p:nvPr/>
            </p:nvSpPr>
            <p:spPr>
              <a:xfrm>
                <a:off x="4435478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" name="Rectángulo 63"/>
              <p:cNvSpPr/>
              <p:nvPr/>
            </p:nvSpPr>
            <p:spPr>
              <a:xfrm>
                <a:off x="4853023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Rectángulo 64"/>
              <p:cNvSpPr/>
              <p:nvPr/>
            </p:nvSpPr>
            <p:spPr>
              <a:xfrm>
                <a:off x="5257718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" name="Rectángulo 65"/>
              <p:cNvSpPr/>
              <p:nvPr/>
            </p:nvSpPr>
            <p:spPr>
              <a:xfrm>
                <a:off x="5662413" y="3597458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Rectángulo 66"/>
              <p:cNvSpPr/>
              <p:nvPr/>
            </p:nvSpPr>
            <p:spPr>
              <a:xfrm>
                <a:off x="2358391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" name="Rectángulo 67"/>
              <p:cNvSpPr/>
              <p:nvPr/>
            </p:nvSpPr>
            <p:spPr>
              <a:xfrm>
                <a:off x="2777041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" name="Rectángulo 68"/>
              <p:cNvSpPr/>
              <p:nvPr/>
            </p:nvSpPr>
            <p:spPr>
              <a:xfrm>
                <a:off x="3194586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" name="Rectángulo 69"/>
              <p:cNvSpPr/>
              <p:nvPr/>
            </p:nvSpPr>
            <p:spPr>
              <a:xfrm>
                <a:off x="3599281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4016828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4435478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4853023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5257718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5662413" y="4002203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2357286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2775936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77"/>
              <p:cNvSpPr/>
              <p:nvPr/>
            </p:nvSpPr>
            <p:spPr>
              <a:xfrm>
                <a:off x="3193481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78"/>
              <p:cNvSpPr/>
              <p:nvPr/>
            </p:nvSpPr>
            <p:spPr>
              <a:xfrm>
                <a:off x="3598176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79"/>
              <p:cNvSpPr/>
              <p:nvPr/>
            </p:nvSpPr>
            <p:spPr>
              <a:xfrm>
                <a:off x="4015723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80"/>
              <p:cNvSpPr/>
              <p:nvPr/>
            </p:nvSpPr>
            <p:spPr>
              <a:xfrm>
                <a:off x="4434373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2" name="Rectángulo 81"/>
              <p:cNvSpPr/>
              <p:nvPr/>
            </p:nvSpPr>
            <p:spPr>
              <a:xfrm>
                <a:off x="4851918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5256613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5661308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2357286" y="76648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6066003" y="1172369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5661308" y="4824531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952591" y="4419786"/>
                <a:ext cx="404695" cy="40474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0" name="Elipse 89"/>
            <p:cNvSpPr/>
            <p:nvPr/>
          </p:nvSpPr>
          <p:spPr>
            <a:xfrm flipH="1" flipV="1">
              <a:off x="4800512" y="135380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92" name="Conector recto 91"/>
            <p:cNvCxnSpPr/>
            <p:nvPr/>
          </p:nvCxnSpPr>
          <p:spPr>
            <a:xfrm flipV="1">
              <a:off x="5495503" y="1189804"/>
              <a:ext cx="0" cy="36347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CuadroTexto 92"/>
            <p:cNvSpPr txBox="1"/>
            <p:nvPr/>
          </p:nvSpPr>
          <p:spPr>
            <a:xfrm>
              <a:off x="4979169" y="1189804"/>
              <a:ext cx="614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4 m</a:t>
              </a:r>
              <a:endParaRPr lang="es-ES" sz="1400" dirty="0"/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4629189" y="839752"/>
              <a:ext cx="614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4 m</a:t>
              </a:r>
              <a:endParaRPr lang="es-ES" sz="1400" dirty="0"/>
            </a:p>
          </p:txBody>
        </p:sp>
        <p:sp>
          <p:nvSpPr>
            <p:cNvPr id="98" name="CuadroTexto 97"/>
            <p:cNvSpPr txBox="1"/>
            <p:nvPr/>
          </p:nvSpPr>
          <p:spPr>
            <a:xfrm rot="5400000">
              <a:off x="5341998" y="2664618"/>
              <a:ext cx="614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36 m</a:t>
              </a:r>
              <a:endParaRPr lang="es-ES" sz="1400" dirty="0"/>
            </a:p>
          </p:txBody>
        </p:sp>
        <p:sp>
          <p:nvSpPr>
            <p:cNvPr id="99" name="Elipse 98"/>
            <p:cNvSpPr/>
            <p:nvPr/>
          </p:nvSpPr>
          <p:spPr>
            <a:xfrm flipH="1" flipV="1">
              <a:off x="4408667" y="135267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0" name="Elipse 99"/>
            <p:cNvSpPr/>
            <p:nvPr/>
          </p:nvSpPr>
          <p:spPr>
            <a:xfrm flipH="1" flipV="1">
              <a:off x="4002867" y="136550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1" name="CuadroTexto 100"/>
          <p:cNvSpPr txBox="1"/>
          <p:nvPr/>
        </p:nvSpPr>
        <p:spPr>
          <a:xfrm>
            <a:off x="6011838" y="2048229"/>
            <a:ext cx="29751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Nº módulos/parcela:  85 </a:t>
            </a:r>
          </a:p>
          <a:p>
            <a:r>
              <a:rPr lang="es-ES" sz="1600" dirty="0" smtClean="0"/>
              <a:t>Área por módulo: </a:t>
            </a:r>
            <a:r>
              <a:rPr lang="es-ES" sz="1600" dirty="0" smtClean="0"/>
              <a:t>16 m</a:t>
            </a:r>
            <a:r>
              <a:rPr lang="es-ES" sz="1600" baseline="30000" dirty="0" smtClean="0"/>
              <a:t>2</a:t>
            </a:r>
          </a:p>
          <a:p>
            <a:r>
              <a:rPr lang="es-ES" sz="1600" dirty="0" smtClean="0"/>
              <a:t>Nº de plantas/m</a:t>
            </a:r>
            <a:r>
              <a:rPr lang="es-ES" sz="1600" dirty="0" smtClean="0"/>
              <a:t>ódulo</a:t>
            </a:r>
            <a:r>
              <a:rPr lang="es-ES" sz="1600" dirty="0" smtClean="0"/>
              <a:t>: 1</a:t>
            </a:r>
          </a:p>
          <a:p>
            <a:r>
              <a:rPr lang="es-ES" sz="1600" dirty="0" smtClean="0"/>
              <a:t>Distancia entre plantas:  4 metros</a:t>
            </a:r>
          </a:p>
          <a:p>
            <a:r>
              <a:rPr lang="es-ES" sz="1600" dirty="0" smtClean="0"/>
              <a:t>Área total de parcela : </a:t>
            </a:r>
            <a:r>
              <a:rPr lang="es-ES" sz="1600" dirty="0" smtClean="0"/>
              <a:t>1360m</a:t>
            </a:r>
            <a:r>
              <a:rPr lang="es-ES" sz="1600" baseline="30000" dirty="0" smtClean="0"/>
              <a:t>2</a:t>
            </a:r>
            <a:r>
              <a:rPr lang="es-ES" sz="1600" dirty="0" smtClean="0"/>
              <a:t> </a:t>
            </a:r>
          </a:p>
          <a:p>
            <a:r>
              <a:rPr lang="es-ES" sz="1600" dirty="0" smtClean="0"/>
              <a:t>Densidad de plantaci</a:t>
            </a:r>
            <a:r>
              <a:rPr lang="es-ES" sz="1600" dirty="0" smtClean="0"/>
              <a:t>ón: 625p/ha</a:t>
            </a:r>
            <a:endParaRPr lang="es-ES" sz="1600" dirty="0"/>
          </a:p>
        </p:txBody>
      </p:sp>
      <p:sp>
        <p:nvSpPr>
          <p:cNvPr id="103" name="Rectángulo 102"/>
          <p:cNvSpPr/>
          <p:nvPr/>
        </p:nvSpPr>
        <p:spPr>
          <a:xfrm>
            <a:off x="6078853" y="1205880"/>
            <a:ext cx="256707" cy="2735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4" name="Elipse 103"/>
          <p:cNvSpPr/>
          <p:nvPr/>
        </p:nvSpPr>
        <p:spPr>
          <a:xfrm flipH="1">
            <a:off x="6223918" y="183392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5" name="CuadroTexto 104"/>
          <p:cNvSpPr txBox="1"/>
          <p:nvPr/>
        </p:nvSpPr>
        <p:spPr>
          <a:xfrm>
            <a:off x="6447200" y="1191123"/>
            <a:ext cx="2149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M</a:t>
            </a:r>
            <a:r>
              <a:rPr lang="es-ES" sz="1600" dirty="0" smtClean="0"/>
              <a:t>ódulo </a:t>
            </a:r>
            <a:r>
              <a:rPr lang="es-ES" sz="1600" dirty="0" smtClean="0"/>
              <a:t>de plantaci</a:t>
            </a:r>
            <a:r>
              <a:rPr lang="es-ES" sz="1600" dirty="0" smtClean="0"/>
              <a:t>ón</a:t>
            </a:r>
          </a:p>
          <a:p>
            <a:endParaRPr lang="es-ES" sz="1600" dirty="0" smtClean="0"/>
          </a:p>
          <a:p>
            <a:r>
              <a:rPr lang="es-ES" sz="1600" dirty="0" smtClean="0"/>
              <a:t>Planta de </a:t>
            </a:r>
            <a:r>
              <a:rPr lang="es-ES" sz="1600" i="1" dirty="0" smtClean="0"/>
              <a:t>C. </a:t>
            </a:r>
            <a:r>
              <a:rPr lang="es-ES" sz="1600" i="1" dirty="0" err="1" smtClean="0"/>
              <a:t>officinalis</a:t>
            </a:r>
            <a:endParaRPr lang="es-ES" sz="1600" i="1" dirty="0"/>
          </a:p>
        </p:txBody>
      </p:sp>
      <p:sp>
        <p:nvSpPr>
          <p:cNvPr id="106" name="Rectángulo 105"/>
          <p:cNvSpPr/>
          <p:nvPr/>
        </p:nvSpPr>
        <p:spPr>
          <a:xfrm>
            <a:off x="5939304" y="777221"/>
            <a:ext cx="2245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Parcela de plantación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2105044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55</Words>
  <Application>Microsoft Macintosh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 Cisneros Vidal</dc:creator>
  <cp:lastModifiedBy>Rodrigo Cisneros Vidal</cp:lastModifiedBy>
  <cp:revision>5</cp:revision>
  <dcterms:created xsi:type="dcterms:W3CDTF">2013-05-15T17:12:17Z</dcterms:created>
  <dcterms:modified xsi:type="dcterms:W3CDTF">2013-05-15T17:55:18Z</dcterms:modified>
</cp:coreProperties>
</file>